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4" r:id="rId6"/>
    <p:sldId id="267" r:id="rId7"/>
    <p:sldId id="269" r:id="rId8"/>
    <p:sldId id="272" r:id="rId9"/>
    <p:sldId id="268" r:id="rId10"/>
    <p:sldId id="265" r:id="rId11"/>
    <p:sldId id="260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26" autoAdjust="0"/>
  </p:normalViewPr>
  <p:slideViewPr>
    <p:cSldViewPr snapToGrid="0">
      <p:cViewPr varScale="1">
        <p:scale>
          <a:sx n="121" d="100"/>
          <a:sy n="121" d="100"/>
        </p:scale>
        <p:origin x="4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720856-93F0-4CC7-B7FD-2466914A11D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2_2" csCatId="accent2" phldr="1"/>
      <dgm:spPr/>
    </dgm:pt>
    <dgm:pt modelId="{4AF52931-E4CA-4429-AACB-B8747CDB2409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w Cen MT" panose="020B0602020104020603"/>
            </a:rPr>
            <a:t>Music</a:t>
          </a:r>
          <a:endParaRPr lang="en-US" dirty="0"/>
        </a:p>
      </dgm:t>
    </dgm:pt>
    <dgm:pt modelId="{67B2FC97-2FAE-4EFE-9DEE-E4216C657F35}" type="parTrans" cxnId="{F82329C8-C3B2-4E9B-9033-528488D72705}">
      <dgm:prSet/>
      <dgm:spPr/>
      <dgm:t>
        <a:bodyPr/>
        <a:lstStyle/>
        <a:p>
          <a:endParaRPr lang="en-US"/>
        </a:p>
      </dgm:t>
    </dgm:pt>
    <dgm:pt modelId="{D86AF01C-9CBC-41F8-9354-48CD82BDFDC9}" type="sibTrans" cxnId="{F82329C8-C3B2-4E9B-9033-528488D72705}">
      <dgm:prSet/>
      <dgm:spPr/>
      <dgm:t>
        <a:bodyPr/>
        <a:lstStyle/>
        <a:p>
          <a:endParaRPr lang="en-US"/>
        </a:p>
      </dgm:t>
    </dgm:pt>
    <dgm:pt modelId="{81BEB84D-9A77-49C6-9301-B3359FCAC75F}">
      <dgm:prSet phldrT="[Text]"/>
      <dgm:spPr/>
      <dgm:t>
        <a:bodyPr/>
        <a:lstStyle/>
        <a:p>
          <a:pPr rtl="0">
            <a:lnSpc>
              <a:spcPct val="100000"/>
            </a:lnSpc>
          </a:pPr>
          <a:r>
            <a:rPr lang="en-US" dirty="0">
              <a:latin typeface="Tw Cen MT" panose="020B0602020104020603"/>
            </a:rPr>
            <a:t>Realtime rendered graphics</a:t>
          </a:r>
          <a:endParaRPr lang="en-US" dirty="0"/>
        </a:p>
      </dgm:t>
    </dgm:pt>
    <dgm:pt modelId="{AE4D0D43-0332-4F79-8D35-BCD8C10758AE}" type="parTrans" cxnId="{420EF6C4-7321-43BE-A2FC-253606B1E06A}">
      <dgm:prSet/>
      <dgm:spPr/>
      <dgm:t>
        <a:bodyPr/>
        <a:lstStyle/>
        <a:p>
          <a:endParaRPr lang="en-US"/>
        </a:p>
      </dgm:t>
    </dgm:pt>
    <dgm:pt modelId="{5D260F18-25D2-4074-87F1-7E78DDA61C58}" type="sibTrans" cxnId="{420EF6C4-7321-43BE-A2FC-253606B1E06A}">
      <dgm:prSet/>
      <dgm:spPr/>
      <dgm:t>
        <a:bodyPr/>
        <a:lstStyle/>
        <a:p>
          <a:endParaRPr lang="en-US"/>
        </a:p>
      </dgm:t>
    </dgm:pt>
    <dgm:pt modelId="{BFF9359E-E9B1-4B73-BACC-2C7988765B16}">
      <dgm:prSet phldrT="[Text]"/>
      <dgm:spPr/>
      <dgm:t>
        <a:bodyPr/>
        <a:lstStyle/>
        <a:p>
          <a:pPr rtl="0">
            <a:lnSpc>
              <a:spcPct val="100000"/>
            </a:lnSpc>
          </a:pPr>
          <a:r>
            <a:rPr lang="en-US" dirty="0">
              <a:latin typeface="Tw Cen MT" panose="020B0602020104020603"/>
            </a:rPr>
            <a:t>PowerPoint slides</a:t>
          </a:r>
          <a:endParaRPr lang="en-US" dirty="0"/>
        </a:p>
      </dgm:t>
    </dgm:pt>
    <dgm:pt modelId="{6E0A40FA-1B79-4089-8B9A-3BA22865FE4E}" type="parTrans" cxnId="{516EC545-1971-48B3-978C-4756FCDCCFD9}">
      <dgm:prSet/>
      <dgm:spPr/>
      <dgm:t>
        <a:bodyPr/>
        <a:lstStyle/>
        <a:p>
          <a:endParaRPr lang="en-US"/>
        </a:p>
      </dgm:t>
    </dgm:pt>
    <dgm:pt modelId="{1CEF1965-C516-4C44-BAE3-2FA3F5116930}" type="sibTrans" cxnId="{516EC545-1971-48B3-978C-4756FCDCCFD9}">
      <dgm:prSet/>
      <dgm:spPr/>
      <dgm:t>
        <a:bodyPr/>
        <a:lstStyle/>
        <a:p>
          <a:endParaRPr lang="en-US"/>
        </a:p>
      </dgm:t>
    </dgm:pt>
    <dgm:pt modelId="{6F4DA4D9-01DC-439B-8F27-AAA47846B277}" type="pres">
      <dgm:prSet presAssocID="{C7720856-93F0-4CC7-B7FD-2466914A11D4}" presName="root" presStyleCnt="0">
        <dgm:presLayoutVars>
          <dgm:dir/>
          <dgm:resizeHandles val="exact"/>
        </dgm:presLayoutVars>
      </dgm:prSet>
      <dgm:spPr/>
    </dgm:pt>
    <dgm:pt modelId="{7BD98E3C-315B-4C9C-8D58-D6DB162B58F8}" type="pres">
      <dgm:prSet presAssocID="{4AF52931-E4CA-4429-AACB-B8747CDB2409}" presName="compNode" presStyleCnt="0"/>
      <dgm:spPr/>
    </dgm:pt>
    <dgm:pt modelId="{DD5F79B1-3C2C-4604-AC16-19B868C74020}" type="pres">
      <dgm:prSet presAssocID="{4AF52931-E4CA-4429-AACB-B8747CDB2409}" presName="bgRect" presStyleLbl="bgShp" presStyleIdx="0" presStyleCnt="3"/>
      <dgm:spPr/>
    </dgm:pt>
    <dgm:pt modelId="{B949D2F1-162D-4D02-A732-D01345E22AA4}" type="pres">
      <dgm:prSet presAssocID="{4AF52931-E4CA-4429-AACB-B8747CDB240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B131C359-49F1-4CB8-8E9B-1B1386A2778B}" type="pres">
      <dgm:prSet presAssocID="{4AF52931-E4CA-4429-AACB-B8747CDB2409}" presName="spaceRect" presStyleCnt="0"/>
      <dgm:spPr/>
    </dgm:pt>
    <dgm:pt modelId="{F8F5240A-0D85-485B-9D93-407D1FFAF913}" type="pres">
      <dgm:prSet presAssocID="{4AF52931-E4CA-4429-AACB-B8747CDB2409}" presName="parTx" presStyleLbl="revTx" presStyleIdx="0" presStyleCnt="3">
        <dgm:presLayoutVars>
          <dgm:chMax val="0"/>
          <dgm:chPref val="0"/>
        </dgm:presLayoutVars>
      </dgm:prSet>
      <dgm:spPr/>
    </dgm:pt>
    <dgm:pt modelId="{D8ABCEC2-390B-429B-9081-E082DA5D0427}" type="pres">
      <dgm:prSet presAssocID="{D86AF01C-9CBC-41F8-9354-48CD82BDFDC9}" presName="sibTrans" presStyleCnt="0"/>
      <dgm:spPr/>
    </dgm:pt>
    <dgm:pt modelId="{F2D54F12-8080-4E0C-BD80-92EA1630D084}" type="pres">
      <dgm:prSet presAssocID="{81BEB84D-9A77-49C6-9301-B3359FCAC75F}" presName="compNode" presStyleCnt="0"/>
      <dgm:spPr/>
    </dgm:pt>
    <dgm:pt modelId="{CBA0401E-7684-42C8-839E-D801768D883C}" type="pres">
      <dgm:prSet presAssocID="{81BEB84D-9A77-49C6-9301-B3359FCAC75F}" presName="bgRect" presStyleLbl="bgShp" presStyleIdx="1" presStyleCnt="3"/>
      <dgm:spPr/>
    </dgm:pt>
    <dgm:pt modelId="{EF3B2503-2995-401B-AD2A-8687192014FC}" type="pres">
      <dgm:prSet presAssocID="{81BEB84D-9A77-49C6-9301-B3359FCAC75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69262E9A-AC8B-4E45-B562-DDB0B7EF679B}" type="pres">
      <dgm:prSet presAssocID="{81BEB84D-9A77-49C6-9301-B3359FCAC75F}" presName="spaceRect" presStyleCnt="0"/>
      <dgm:spPr/>
    </dgm:pt>
    <dgm:pt modelId="{686301C7-6BD3-4366-8AD9-2496B2EDF77C}" type="pres">
      <dgm:prSet presAssocID="{81BEB84D-9A77-49C6-9301-B3359FCAC75F}" presName="parTx" presStyleLbl="revTx" presStyleIdx="1" presStyleCnt="3">
        <dgm:presLayoutVars>
          <dgm:chMax val="0"/>
          <dgm:chPref val="0"/>
        </dgm:presLayoutVars>
      </dgm:prSet>
      <dgm:spPr/>
    </dgm:pt>
    <dgm:pt modelId="{6ED4671C-AA9A-4E39-8821-8479FB442A42}" type="pres">
      <dgm:prSet presAssocID="{5D260F18-25D2-4074-87F1-7E78DDA61C58}" presName="sibTrans" presStyleCnt="0"/>
      <dgm:spPr/>
    </dgm:pt>
    <dgm:pt modelId="{73B0EF57-FE6C-4349-B546-40C4671BE0AF}" type="pres">
      <dgm:prSet presAssocID="{BFF9359E-E9B1-4B73-BACC-2C7988765B16}" presName="compNode" presStyleCnt="0"/>
      <dgm:spPr/>
    </dgm:pt>
    <dgm:pt modelId="{5865A6BD-F99C-4927-AA71-14438D8BD5FD}" type="pres">
      <dgm:prSet presAssocID="{BFF9359E-E9B1-4B73-BACC-2C7988765B16}" presName="bgRect" presStyleLbl="bgShp" presStyleIdx="2" presStyleCnt="3"/>
      <dgm:spPr/>
    </dgm:pt>
    <dgm:pt modelId="{F7573F21-6CA6-4D82-A5B8-20E46E8BAE44}" type="pres">
      <dgm:prSet presAssocID="{BFF9359E-E9B1-4B73-BACC-2C7988765B1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ask"/>
        </a:ext>
      </dgm:extLst>
    </dgm:pt>
    <dgm:pt modelId="{CFA2DEF1-3E86-45A4-93DF-3F3524CE8FA1}" type="pres">
      <dgm:prSet presAssocID="{BFF9359E-E9B1-4B73-BACC-2C7988765B16}" presName="spaceRect" presStyleCnt="0"/>
      <dgm:spPr/>
    </dgm:pt>
    <dgm:pt modelId="{3A277CF8-63F3-4E73-9A0E-6D37315945D9}" type="pres">
      <dgm:prSet presAssocID="{BFF9359E-E9B1-4B73-BACC-2C7988765B1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57D760D-D278-416A-8A95-E1E5E1AC50DD}" type="presOf" srcId="{BFF9359E-E9B1-4B73-BACC-2C7988765B16}" destId="{3A277CF8-63F3-4E73-9A0E-6D37315945D9}" srcOrd="0" destOrd="0" presId="urn:microsoft.com/office/officeart/2018/2/layout/IconVerticalSolidList"/>
    <dgm:cxn modelId="{0FB2B426-F0E1-46AC-8877-C6BC9AFEAA79}" type="presOf" srcId="{81BEB84D-9A77-49C6-9301-B3359FCAC75F}" destId="{686301C7-6BD3-4366-8AD9-2496B2EDF77C}" srcOrd="0" destOrd="0" presId="urn:microsoft.com/office/officeart/2018/2/layout/IconVerticalSolidList"/>
    <dgm:cxn modelId="{E35E8428-56F2-46AB-9E50-4261F022E415}" type="presOf" srcId="{4AF52931-E4CA-4429-AACB-B8747CDB2409}" destId="{F8F5240A-0D85-485B-9D93-407D1FFAF913}" srcOrd="0" destOrd="0" presId="urn:microsoft.com/office/officeart/2018/2/layout/IconVerticalSolidList"/>
    <dgm:cxn modelId="{516EC545-1971-48B3-978C-4756FCDCCFD9}" srcId="{C7720856-93F0-4CC7-B7FD-2466914A11D4}" destId="{BFF9359E-E9B1-4B73-BACC-2C7988765B16}" srcOrd="2" destOrd="0" parTransId="{6E0A40FA-1B79-4089-8B9A-3BA22865FE4E}" sibTransId="{1CEF1965-C516-4C44-BAE3-2FA3F5116930}"/>
    <dgm:cxn modelId="{9AA0145A-3FA6-4E40-B6CD-6DB3507FF368}" type="presOf" srcId="{C7720856-93F0-4CC7-B7FD-2466914A11D4}" destId="{6F4DA4D9-01DC-439B-8F27-AAA47846B277}" srcOrd="0" destOrd="0" presId="urn:microsoft.com/office/officeart/2018/2/layout/IconVerticalSolidList"/>
    <dgm:cxn modelId="{420EF6C4-7321-43BE-A2FC-253606B1E06A}" srcId="{C7720856-93F0-4CC7-B7FD-2466914A11D4}" destId="{81BEB84D-9A77-49C6-9301-B3359FCAC75F}" srcOrd="1" destOrd="0" parTransId="{AE4D0D43-0332-4F79-8D35-BCD8C10758AE}" sibTransId="{5D260F18-25D2-4074-87F1-7E78DDA61C58}"/>
    <dgm:cxn modelId="{F82329C8-C3B2-4E9B-9033-528488D72705}" srcId="{C7720856-93F0-4CC7-B7FD-2466914A11D4}" destId="{4AF52931-E4CA-4429-AACB-B8747CDB2409}" srcOrd="0" destOrd="0" parTransId="{67B2FC97-2FAE-4EFE-9DEE-E4216C657F35}" sibTransId="{D86AF01C-9CBC-41F8-9354-48CD82BDFDC9}"/>
    <dgm:cxn modelId="{AFECB7CA-4E50-4F60-A6FB-C3816E8CAB87}" type="presParOf" srcId="{6F4DA4D9-01DC-439B-8F27-AAA47846B277}" destId="{7BD98E3C-315B-4C9C-8D58-D6DB162B58F8}" srcOrd="0" destOrd="0" presId="urn:microsoft.com/office/officeart/2018/2/layout/IconVerticalSolidList"/>
    <dgm:cxn modelId="{A2217810-9D1C-4BC7-BE87-D83BE419F7B1}" type="presParOf" srcId="{7BD98E3C-315B-4C9C-8D58-D6DB162B58F8}" destId="{DD5F79B1-3C2C-4604-AC16-19B868C74020}" srcOrd="0" destOrd="0" presId="urn:microsoft.com/office/officeart/2018/2/layout/IconVerticalSolidList"/>
    <dgm:cxn modelId="{30B94466-A785-41BF-BAD4-03A089615086}" type="presParOf" srcId="{7BD98E3C-315B-4C9C-8D58-D6DB162B58F8}" destId="{B949D2F1-162D-4D02-A732-D01345E22AA4}" srcOrd="1" destOrd="0" presId="urn:microsoft.com/office/officeart/2018/2/layout/IconVerticalSolidList"/>
    <dgm:cxn modelId="{FFB8D8B5-5828-46DD-BA77-13638195E4D6}" type="presParOf" srcId="{7BD98E3C-315B-4C9C-8D58-D6DB162B58F8}" destId="{B131C359-49F1-4CB8-8E9B-1B1386A2778B}" srcOrd="2" destOrd="0" presId="urn:microsoft.com/office/officeart/2018/2/layout/IconVerticalSolidList"/>
    <dgm:cxn modelId="{11227E96-FF77-4F39-8B07-07E8611C740D}" type="presParOf" srcId="{7BD98E3C-315B-4C9C-8D58-D6DB162B58F8}" destId="{F8F5240A-0D85-485B-9D93-407D1FFAF913}" srcOrd="3" destOrd="0" presId="urn:microsoft.com/office/officeart/2018/2/layout/IconVerticalSolidList"/>
    <dgm:cxn modelId="{FFC4B6D5-9F56-4405-843A-09B40CA888A3}" type="presParOf" srcId="{6F4DA4D9-01DC-439B-8F27-AAA47846B277}" destId="{D8ABCEC2-390B-429B-9081-E082DA5D0427}" srcOrd="1" destOrd="0" presId="urn:microsoft.com/office/officeart/2018/2/layout/IconVerticalSolidList"/>
    <dgm:cxn modelId="{16ACC83C-7034-4747-BC5D-1E635B3C6CE7}" type="presParOf" srcId="{6F4DA4D9-01DC-439B-8F27-AAA47846B277}" destId="{F2D54F12-8080-4E0C-BD80-92EA1630D084}" srcOrd="2" destOrd="0" presId="urn:microsoft.com/office/officeart/2018/2/layout/IconVerticalSolidList"/>
    <dgm:cxn modelId="{8B276A48-7CBD-4E21-9430-CF0A09D6C0BD}" type="presParOf" srcId="{F2D54F12-8080-4E0C-BD80-92EA1630D084}" destId="{CBA0401E-7684-42C8-839E-D801768D883C}" srcOrd="0" destOrd="0" presId="urn:microsoft.com/office/officeart/2018/2/layout/IconVerticalSolidList"/>
    <dgm:cxn modelId="{F08383BF-FD60-4A49-AD77-65D910EFB252}" type="presParOf" srcId="{F2D54F12-8080-4E0C-BD80-92EA1630D084}" destId="{EF3B2503-2995-401B-AD2A-8687192014FC}" srcOrd="1" destOrd="0" presId="urn:microsoft.com/office/officeart/2018/2/layout/IconVerticalSolidList"/>
    <dgm:cxn modelId="{9D8D1D89-E527-4484-AD56-92A94FED0B6C}" type="presParOf" srcId="{F2D54F12-8080-4E0C-BD80-92EA1630D084}" destId="{69262E9A-AC8B-4E45-B562-DDB0B7EF679B}" srcOrd="2" destOrd="0" presId="urn:microsoft.com/office/officeart/2018/2/layout/IconVerticalSolidList"/>
    <dgm:cxn modelId="{6BE50CC8-CADE-45A7-BC96-23D75538F39A}" type="presParOf" srcId="{F2D54F12-8080-4E0C-BD80-92EA1630D084}" destId="{686301C7-6BD3-4366-8AD9-2496B2EDF77C}" srcOrd="3" destOrd="0" presId="urn:microsoft.com/office/officeart/2018/2/layout/IconVerticalSolidList"/>
    <dgm:cxn modelId="{159D78D4-1170-4693-834B-E3B0A1E5AA76}" type="presParOf" srcId="{6F4DA4D9-01DC-439B-8F27-AAA47846B277}" destId="{6ED4671C-AA9A-4E39-8821-8479FB442A42}" srcOrd="3" destOrd="0" presId="urn:microsoft.com/office/officeart/2018/2/layout/IconVerticalSolidList"/>
    <dgm:cxn modelId="{0E014224-8D52-4573-89D1-F50AF2BE6748}" type="presParOf" srcId="{6F4DA4D9-01DC-439B-8F27-AAA47846B277}" destId="{73B0EF57-FE6C-4349-B546-40C4671BE0AF}" srcOrd="4" destOrd="0" presId="urn:microsoft.com/office/officeart/2018/2/layout/IconVerticalSolidList"/>
    <dgm:cxn modelId="{ACBC9EF5-3D90-4A12-AA98-CAAF2742426F}" type="presParOf" srcId="{73B0EF57-FE6C-4349-B546-40C4671BE0AF}" destId="{5865A6BD-F99C-4927-AA71-14438D8BD5FD}" srcOrd="0" destOrd="0" presId="urn:microsoft.com/office/officeart/2018/2/layout/IconVerticalSolidList"/>
    <dgm:cxn modelId="{528DEE1A-B9B3-44B7-9915-05F053EAB214}" type="presParOf" srcId="{73B0EF57-FE6C-4349-B546-40C4671BE0AF}" destId="{F7573F21-6CA6-4D82-A5B8-20E46E8BAE44}" srcOrd="1" destOrd="0" presId="urn:microsoft.com/office/officeart/2018/2/layout/IconVerticalSolidList"/>
    <dgm:cxn modelId="{BBB56E6E-28C7-4B11-9E9C-87BF204F01B2}" type="presParOf" srcId="{73B0EF57-FE6C-4349-B546-40C4671BE0AF}" destId="{CFA2DEF1-3E86-45A4-93DF-3F3524CE8FA1}" srcOrd="2" destOrd="0" presId="urn:microsoft.com/office/officeart/2018/2/layout/IconVerticalSolidList"/>
    <dgm:cxn modelId="{109CAEC4-7E84-44CD-AC12-5A4173227651}" type="presParOf" srcId="{73B0EF57-FE6C-4349-B546-40C4671BE0AF}" destId="{3A277CF8-63F3-4E73-9A0E-6D37315945D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5F79B1-3C2C-4604-AC16-19B868C74020}">
      <dsp:nvSpPr>
        <dsp:cNvPr id="0" name=""/>
        <dsp:cNvSpPr/>
      </dsp:nvSpPr>
      <dsp:spPr>
        <a:xfrm>
          <a:off x="0" y="473"/>
          <a:ext cx="3352128" cy="110867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49D2F1-162D-4D02-A732-D01345E22AA4}">
      <dsp:nvSpPr>
        <dsp:cNvPr id="0" name=""/>
        <dsp:cNvSpPr/>
      </dsp:nvSpPr>
      <dsp:spPr>
        <a:xfrm>
          <a:off x="335374" y="249925"/>
          <a:ext cx="609771" cy="6097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F5240A-0D85-485B-9D93-407D1FFAF913}">
      <dsp:nvSpPr>
        <dsp:cNvPr id="0" name=""/>
        <dsp:cNvSpPr/>
      </dsp:nvSpPr>
      <dsp:spPr>
        <a:xfrm>
          <a:off x="1280519" y="473"/>
          <a:ext cx="2071608" cy="1108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35" tIns="117335" rIns="117335" bIns="117335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w Cen MT" panose="020B0602020104020603"/>
            </a:rPr>
            <a:t>Music</a:t>
          </a:r>
          <a:endParaRPr lang="en-US" sz="2100" kern="1200" dirty="0"/>
        </a:p>
      </dsp:txBody>
      <dsp:txXfrm>
        <a:off x="1280519" y="473"/>
        <a:ext cx="2071608" cy="1108674"/>
      </dsp:txXfrm>
    </dsp:sp>
    <dsp:sp modelId="{CBA0401E-7684-42C8-839E-D801768D883C}">
      <dsp:nvSpPr>
        <dsp:cNvPr id="0" name=""/>
        <dsp:cNvSpPr/>
      </dsp:nvSpPr>
      <dsp:spPr>
        <a:xfrm>
          <a:off x="0" y="1386317"/>
          <a:ext cx="3352128" cy="110867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3B2503-2995-401B-AD2A-8687192014FC}">
      <dsp:nvSpPr>
        <dsp:cNvPr id="0" name=""/>
        <dsp:cNvSpPr/>
      </dsp:nvSpPr>
      <dsp:spPr>
        <a:xfrm>
          <a:off x="335374" y="1635768"/>
          <a:ext cx="609771" cy="60977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6301C7-6BD3-4366-8AD9-2496B2EDF77C}">
      <dsp:nvSpPr>
        <dsp:cNvPr id="0" name=""/>
        <dsp:cNvSpPr/>
      </dsp:nvSpPr>
      <dsp:spPr>
        <a:xfrm>
          <a:off x="1280519" y="1386317"/>
          <a:ext cx="2071608" cy="1108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35" tIns="117335" rIns="117335" bIns="117335" numCol="1" spcCol="127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w Cen MT" panose="020B0602020104020603"/>
            </a:rPr>
            <a:t>Realtime rendered graphics</a:t>
          </a:r>
          <a:endParaRPr lang="en-US" sz="2100" kern="1200" dirty="0"/>
        </a:p>
      </dsp:txBody>
      <dsp:txXfrm>
        <a:off x="1280519" y="1386317"/>
        <a:ext cx="2071608" cy="1108674"/>
      </dsp:txXfrm>
    </dsp:sp>
    <dsp:sp modelId="{5865A6BD-F99C-4927-AA71-14438D8BD5FD}">
      <dsp:nvSpPr>
        <dsp:cNvPr id="0" name=""/>
        <dsp:cNvSpPr/>
      </dsp:nvSpPr>
      <dsp:spPr>
        <a:xfrm>
          <a:off x="0" y="2772160"/>
          <a:ext cx="3352128" cy="110867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573F21-6CA6-4D82-A5B8-20E46E8BAE44}">
      <dsp:nvSpPr>
        <dsp:cNvPr id="0" name=""/>
        <dsp:cNvSpPr/>
      </dsp:nvSpPr>
      <dsp:spPr>
        <a:xfrm>
          <a:off x="335374" y="3021612"/>
          <a:ext cx="609771" cy="60977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277CF8-63F3-4E73-9A0E-6D37315945D9}">
      <dsp:nvSpPr>
        <dsp:cNvPr id="0" name=""/>
        <dsp:cNvSpPr/>
      </dsp:nvSpPr>
      <dsp:spPr>
        <a:xfrm>
          <a:off x="1280519" y="2772160"/>
          <a:ext cx="2071608" cy="1108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35" tIns="117335" rIns="117335" bIns="117335" numCol="1" spcCol="127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w Cen MT" panose="020B0602020104020603"/>
            </a:rPr>
            <a:t>PowerPoint slides</a:t>
          </a:r>
          <a:endParaRPr lang="en-US" sz="2100" kern="1200" dirty="0"/>
        </a:p>
      </dsp:txBody>
      <dsp:txXfrm>
        <a:off x="1280519" y="2772160"/>
        <a:ext cx="2071608" cy="11086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AEF700-9B0B-4359-8356-DCE7EE4E41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9BF05B-06DB-4EC8-B476-CF95F9BD85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3D6361-1E3C-4214-95E1-B8DE93421F8F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1952E-79CD-4E03-AAEB-C22680419E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DCA65F-8548-4E36-8331-FD471638BD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E0281-66A0-46B8-BDE2-AEF0C7453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735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eg>
</file>

<file path=ppt/media/image14.jpg>
</file>

<file path=ppt/media/image15.png>
</file>

<file path=ppt/media/image16.jpeg>
</file>

<file path=ppt/media/image17.jp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9CFFA-1E2F-4435-8DD6-9B5CC3FF4505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EDED1C-4656-4CF8-AD34-DC4A65BB39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429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EDED1C-4656-4CF8-AD34-DC4A65BB391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842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EDED1C-4656-4CF8-AD34-DC4A65BB391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230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EDED1C-4656-4CF8-AD34-DC4A65BB391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078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EDED1C-4656-4CF8-AD34-DC4A65BB391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77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EDED1C-4656-4CF8-AD34-DC4A65BB391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307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403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97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229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1610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134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399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418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669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6400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972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707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351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646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249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326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794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185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491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261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705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6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391C69-E52F-4DC0-B51A-0DABC5484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C3C7ED6A-DE7F-4002-9699-B659DE551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48390FD-448E-4FF2-AEE8-C46960568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759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Petri Dish">
            <a:extLst>
              <a:ext uri="{FF2B5EF4-FFF2-40B4-BE49-F238E27FC236}">
                <a16:creationId xmlns:a16="http://schemas.microsoft.com/office/drawing/2014/main" id="{D16B27C4-A9C2-4AC4-9DD3-88F63F48E83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57274" y="10"/>
            <a:ext cx="4834726" cy="68579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BD259F2-A289-4420-B3EB-BBC6A904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E7596B-F237-47DD-989E-9D8B0B49B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1075" y="1358901"/>
            <a:ext cx="5280026" cy="2378402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LASER</a:t>
            </a:r>
            <a:endParaRPr lang="en-US" sz="6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63915B-82A1-4F1C-B5C6-3E18DDD972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4702" y="3839780"/>
            <a:ext cx="4512772" cy="137159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Light amplification by stimulated emission of radiation</a:t>
            </a:r>
          </a:p>
          <a:p>
            <a:endParaRPr lang="en-US" sz="2000" dirty="0"/>
          </a:p>
          <a:p>
            <a:r>
              <a:rPr lang="en-US" sz="2000" dirty="0"/>
              <a:t>By </a:t>
            </a:r>
            <a:r>
              <a:rPr lang="en-US" sz="2000" dirty="0" err="1"/>
              <a:t>vurpo</a:t>
            </a:r>
          </a:p>
        </p:txBody>
      </p:sp>
    </p:spTree>
    <p:extLst>
      <p:ext uri="{BB962C8B-B14F-4D97-AF65-F5344CB8AC3E}">
        <p14:creationId xmlns:p14="http://schemas.microsoft.com/office/powerpoint/2010/main" val="264202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39860-01F9-27B7-6D2F-EDDBC3BCC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dirty="0"/>
              <a:t>QUESTIONS?</a:t>
            </a:r>
          </a:p>
        </p:txBody>
      </p:sp>
      <p:pic>
        <p:nvPicPr>
          <p:cNvPr id="4" name="Picture 3" descr="Question mark on green pastel background">
            <a:extLst>
              <a:ext uri="{FF2B5EF4-FFF2-40B4-BE49-F238E27FC236}">
                <a16:creationId xmlns:a16="http://schemas.microsoft.com/office/drawing/2014/main" id="{46CE1D9D-A6BB-DBA9-046A-E980C20A6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2474844"/>
            <a:ext cx="38862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8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3" name="Rectangle 112">
            <a:extLst>
              <a:ext uri="{FF2B5EF4-FFF2-40B4-BE49-F238E27FC236}">
                <a16:creationId xmlns:a16="http://schemas.microsoft.com/office/drawing/2014/main" id="{48FE65CB-EFD8-497D-A30A-093E20EAC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185DA8-778E-49D9-863D-7DB5660424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04" t="-396" r="9104" b="396"/>
          <a:stretch/>
        </p:blipFill>
        <p:spPr>
          <a:xfrm>
            <a:off x="1028342" y="618517"/>
            <a:ext cx="6139725" cy="5629884"/>
          </a:xfrm>
          <a:prstGeom prst="roundRect">
            <a:avLst>
              <a:gd name="adj" fmla="val 298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E3265C2A-0A58-43AD-A406-8F4478E28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50B972-0B7A-40CD-9E79-07E8A87AB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DEMO STRUCTURE</a:t>
            </a:r>
          </a:p>
        </p:txBody>
      </p:sp>
      <p:graphicFrame>
        <p:nvGraphicFramePr>
          <p:cNvPr id="9" name="Content Placeholder 8" descr="Icons">
            <a:extLst>
              <a:ext uri="{FF2B5EF4-FFF2-40B4-BE49-F238E27FC236}">
                <a16:creationId xmlns:a16="http://schemas.microsoft.com/office/drawing/2014/main" id="{8FF6EDB8-0D3A-4193-BDFE-DD56CEA7DA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3649334"/>
              </p:ext>
            </p:extLst>
          </p:nvPr>
        </p:nvGraphicFramePr>
        <p:xfrm>
          <a:off x="8196408" y="2367092"/>
          <a:ext cx="3352128" cy="38813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026403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E723B-B572-7084-2340-427A08C1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1327254"/>
          </a:xfrm>
        </p:spPr>
        <p:txBody>
          <a:bodyPr/>
          <a:lstStyle/>
          <a:p>
            <a:r>
              <a:rPr lang="en-US" sz="3600" dirty="0">
                <a:ea typeface="+mj-lt"/>
                <a:cs typeface="+mj-lt"/>
              </a:rPr>
              <a:t>What is laser?</a:t>
            </a:r>
          </a:p>
        </p:txBody>
      </p:sp>
      <p:pic>
        <p:nvPicPr>
          <p:cNvPr id="5" name="Picture Placeholder 4" descr="Vintage record player on table">
            <a:extLst>
              <a:ext uri="{FF2B5EF4-FFF2-40B4-BE49-F238E27FC236}">
                <a16:creationId xmlns:a16="http://schemas.microsoft.com/office/drawing/2014/main" id="{431926B8-A082-DCFE-BD8D-224DB02CA20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9023" r="29023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21CBB6-AB20-DDC0-B2D1-E66005C6C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4" y="2339210"/>
            <a:ext cx="5934949" cy="390798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200" dirty="0">
                <a:latin typeface="TW Cen MT"/>
                <a:cs typeface="Arial"/>
              </a:rPr>
              <a:t>The first lasers were developed in the united states in 1960</a:t>
            </a:r>
          </a:p>
          <a:p>
            <a:pPr marL="285750" indent="-285750" algn="l">
              <a:buFont typeface="Arial"/>
              <a:buChar char="•"/>
            </a:pPr>
            <a:r>
              <a:rPr lang="en-US" sz="2200" dirty="0">
                <a:latin typeface="TW Cen MT"/>
                <a:cs typeface="Arial"/>
              </a:rPr>
              <a:t>Lasers are used, among other things, to read </a:t>
            </a:r>
            <a:r>
              <a:rPr lang="en-US" sz="2200" err="1">
                <a:latin typeface="TW Cen MT"/>
                <a:cs typeface="Arial"/>
              </a:rPr>
              <a:t>cds</a:t>
            </a:r>
            <a:endParaRPr lang="en-US" sz="2200">
              <a:latin typeface="TW Cen MT"/>
              <a:cs typeface="Arial"/>
            </a:endParaRPr>
          </a:p>
          <a:p>
            <a:pPr marL="285750" indent="-285750" algn="l">
              <a:buClr>
                <a:srgbClr val="000000"/>
              </a:buClr>
              <a:buFont typeface="Arial"/>
              <a:buChar char="•"/>
            </a:pPr>
            <a:r>
              <a:rPr lang="en-US" sz="2200" dirty="0">
                <a:latin typeface="TW Cen MT"/>
                <a:cs typeface="Arial"/>
              </a:rPr>
              <a:t>In industry, lasers are used for welding and cutting</a:t>
            </a:r>
          </a:p>
          <a:p>
            <a:pPr marL="285750" indent="-285750" algn="l">
              <a:buClr>
                <a:srgbClr val="000000"/>
              </a:buClr>
              <a:buFont typeface="Arial"/>
              <a:buChar char="•"/>
            </a:pPr>
            <a:r>
              <a:rPr lang="en-US" sz="2200" dirty="0">
                <a:latin typeface="TW Cen MT"/>
                <a:cs typeface="Arial"/>
              </a:rPr>
              <a:t>In medicine, lasers are used for surgery</a:t>
            </a:r>
          </a:p>
          <a:p>
            <a:endParaRPr lang="en-US" sz="2200" dirty="0"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651186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985-EC9E-82DC-D804-B7FEF4EFD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0015" y="523463"/>
            <a:ext cx="4451898" cy="1278834"/>
          </a:xfrm>
        </p:spPr>
        <p:txBody>
          <a:bodyPr/>
          <a:lstStyle/>
          <a:p>
            <a:r>
              <a:rPr lang="en-FI" dirty="0"/>
              <a:t>Compact disc (CD)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B4636B-3193-8EFB-0081-EB2E75EE8D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68119" y="2129270"/>
            <a:ext cx="3935689" cy="3158348"/>
          </a:xfrm>
        </p:spPr>
        <p:txBody>
          <a:bodyPr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FI" sz="1800" dirty="0"/>
              <a:t>Compact discs are one of the most common everyday usages of lasers, but it is only one of many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/>
              <a:t>C</a:t>
            </a:r>
            <a:r>
              <a:rPr lang="en-FI" sz="1800" dirty="0"/>
              <a:t>ompact discs are read using a laser only around 100 milliwatts, but the most powerful lasers in the world reach into the several petawatts</a:t>
            </a:r>
          </a:p>
        </p:txBody>
      </p:sp>
    </p:spTree>
    <p:extLst>
      <p:ext uri="{BB962C8B-B14F-4D97-AF65-F5344CB8AC3E}">
        <p14:creationId xmlns:p14="http://schemas.microsoft.com/office/powerpoint/2010/main" val="108699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5A596-1BAE-49ED-00ED-C51FBF65B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3" y="607090"/>
            <a:ext cx="3546806" cy="2023252"/>
          </a:xfrm>
        </p:spPr>
        <p:txBody>
          <a:bodyPr/>
          <a:lstStyle/>
          <a:p>
            <a:r>
              <a:rPr lang="en-US" dirty="0"/>
              <a:t>Star Wars</a:t>
            </a:r>
            <a:br>
              <a:rPr lang="en-US" dirty="0"/>
            </a:br>
            <a:r>
              <a:rPr lang="en-US" dirty="0"/>
              <a:t>”lasers”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BF4B2-01A7-A872-D5BE-379824546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3" y="3029735"/>
            <a:ext cx="3662734" cy="27589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l">
              <a:buChar char="•"/>
            </a:pPr>
            <a:r>
              <a:rPr lang="en-US" sz="2200" dirty="0"/>
              <a:t>These are not lasers</a:t>
            </a:r>
          </a:p>
          <a:p>
            <a:pPr marL="285750" indent="-285750" algn="l">
              <a:buChar char="•"/>
            </a:pPr>
            <a:r>
              <a:rPr lang="en-US" sz="2200" dirty="0"/>
              <a:t>In movies, laser beams are often incorrectly presented as resembling a ballistic projectile</a:t>
            </a:r>
          </a:p>
        </p:txBody>
      </p:sp>
    </p:spTree>
    <p:extLst>
      <p:ext uri="{BB962C8B-B14F-4D97-AF65-F5344CB8AC3E}">
        <p14:creationId xmlns:p14="http://schemas.microsoft.com/office/powerpoint/2010/main" val="182798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5A596-1BAE-49ED-00ED-C51FBF65B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1751" y="607090"/>
            <a:ext cx="3546806" cy="2023252"/>
          </a:xfrm>
        </p:spPr>
        <p:txBody>
          <a:bodyPr/>
          <a:lstStyle/>
          <a:p>
            <a:r>
              <a:rPr lang="en-US" dirty="0"/>
              <a:t>Are there lasers in this scene?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BF4B2-01A7-A872-D5BE-379824546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1751" y="3029735"/>
            <a:ext cx="3662734" cy="27589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l">
              <a:buChar char="•"/>
            </a:pPr>
            <a:r>
              <a:rPr lang="en-US" sz="2200" dirty="0"/>
              <a:t>YES</a:t>
            </a:r>
          </a:p>
          <a:p>
            <a:pPr marL="285750" indent="-285750" algn="l">
              <a:buClr>
                <a:srgbClr val="000000"/>
              </a:buClr>
              <a:buChar char="•"/>
            </a:pPr>
            <a:r>
              <a:rPr lang="en-US" sz="2200" dirty="0"/>
              <a:t>You just can't see them (lasers are not visible in regular air)</a:t>
            </a:r>
          </a:p>
        </p:txBody>
      </p:sp>
    </p:spTree>
    <p:extLst>
      <p:ext uri="{BB962C8B-B14F-4D97-AF65-F5344CB8AC3E}">
        <p14:creationId xmlns:p14="http://schemas.microsoft.com/office/powerpoint/2010/main" val="209462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F86BEAF-FD24-4827-AD37-6785EBC9C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C3B8C6B-63CA-4384-8059-2036BE520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F5B52056-26AD-4841-8A16-C1D9E3C09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 descr="Digital financial graph">
            <a:extLst>
              <a:ext uri="{FF2B5EF4-FFF2-40B4-BE49-F238E27FC236}">
                <a16:creationId xmlns:a16="http://schemas.microsoft.com/office/drawing/2014/main" id="{29B78601-F415-4A48-AB86-2F6B81FA913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5"/>
          <a:srcRect l="33493" r="33493"/>
          <a:stretch/>
        </p:blipFill>
        <p:spPr>
          <a:xfrm>
            <a:off x="20" y="10"/>
            <a:ext cx="4024741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71B03AA-C0EB-4104-84F8-E1AB8BFBE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47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9C2B723-6C2F-49DE-A429-50BDFD1AD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8B2B72-EB44-4428-96AA-8636E4A4A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3373" y="618518"/>
            <a:ext cx="6672886" cy="13432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Does the following scene have any lasers in it?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E2890CC9-E92E-7673-7A70-5D45E88507A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631976" y="2492197"/>
            <a:ext cx="5105400" cy="34241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No?</a:t>
            </a:r>
          </a:p>
          <a:p>
            <a:r>
              <a:rPr lang="en-US" sz="2800" dirty="0"/>
              <a:t>Remember, not visible in regular air</a:t>
            </a:r>
          </a:p>
          <a:p>
            <a:pPr>
              <a:buClr>
                <a:srgbClr val="000000"/>
              </a:buClr>
            </a:pPr>
            <a:r>
              <a:rPr lang="en-US" sz="2800" dirty="0"/>
              <a:t>Can we add some smoke to figure out?</a:t>
            </a:r>
          </a:p>
        </p:txBody>
      </p:sp>
    </p:spTree>
    <p:extLst>
      <p:ext uri="{BB962C8B-B14F-4D97-AF65-F5344CB8AC3E}">
        <p14:creationId xmlns:p14="http://schemas.microsoft.com/office/powerpoint/2010/main" val="306903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CAD20AEA-7CAF-4A83-BE2E-EAF010B8B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2255CADE-DCE0-447F-B290-2AE78E5E5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2" name="Picture 2">
            <a:extLst>
              <a:ext uri="{FF2B5EF4-FFF2-40B4-BE49-F238E27FC236}">
                <a16:creationId xmlns:a16="http://schemas.microsoft.com/office/drawing/2014/main" id="{240987D2-7FAC-4B65-A97B-0EAADE73B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62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Placeholder 5" descr="Science Lab">
            <a:extLst>
              <a:ext uri="{FF2B5EF4-FFF2-40B4-BE49-F238E27FC236}">
                <a16:creationId xmlns:a16="http://schemas.microsoft.com/office/drawing/2014/main" id="{2543122C-30CE-4CD2-B15E-CA20AE39CC4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364" r="2" b="2"/>
          <a:stretch/>
        </p:blipFill>
        <p:spPr>
          <a:xfrm>
            <a:off x="8860" y="10"/>
            <a:ext cx="6924201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4245587C-701C-48A1-9B6B-10C3DF81A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330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E5CF545-7AAF-4A13-8871-089E929E8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B77B0A-41A1-428C-897D-2AEE4B4A5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380" y="731724"/>
            <a:ext cx="3707844" cy="88805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GREETINGS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713B0A-C26A-961F-B8DF-DF1A06931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26654" y="1839110"/>
            <a:ext cx="4390439" cy="3476555"/>
          </a:xfrm>
        </p:spPr>
        <p:txBody>
          <a:bodyPr numCol="2" spcCol="180000">
            <a:noAutofit/>
          </a:bodyPr>
          <a:lstStyle/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My friends</a:t>
            </a: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 err="1"/>
              <a:t>fieldfx</a:t>
            </a:r>
            <a:r>
              <a:rPr lang="en-US" sz="1800" dirty="0"/>
              <a:t> community</a:t>
            </a: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 err="1"/>
              <a:t>Raccoonviolet</a:t>
            </a:r>
            <a:endParaRPr lang="en-US" sz="1800" dirty="0"/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 err="1"/>
              <a:t>Jumalauta</a:t>
            </a:r>
            <a:endParaRPr lang="en-US" sz="1800" dirty="0"/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 err="1"/>
              <a:t>Instanssi</a:t>
            </a:r>
            <a:r>
              <a:rPr lang="en-US" sz="1800" dirty="0"/>
              <a:t> people</a:t>
            </a: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 err="1"/>
              <a:t>skrolli</a:t>
            </a:r>
            <a:endParaRPr lang="en-US" sz="1800" dirty="0"/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rust and </a:t>
            </a:r>
            <a:r>
              <a:rPr lang="en-US" sz="1800" dirty="0" err="1"/>
              <a:t>webgpu</a:t>
            </a:r>
            <a:endParaRPr lang="en-US" sz="1800" dirty="0"/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Microsoft office</a:t>
            </a: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apple m1 </a:t>
            </a:r>
            <a:r>
              <a:rPr lang="en-US" sz="1800" dirty="0" err="1"/>
              <a:t>gpu</a:t>
            </a:r>
            <a:endParaRPr lang="en-US" sz="1800" dirty="0"/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Wii u enthusiasts</a:t>
            </a: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 err="1"/>
              <a:t>hacklab.fi</a:t>
            </a:r>
            <a:endParaRPr lang="en-US" sz="1800" dirty="0"/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Assembly</a:t>
            </a:r>
          </a:p>
          <a:p>
            <a:pPr marL="285750" indent="-285750" algn="l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984610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CAD20AEA-7CAF-4A83-BE2E-EAF010B8B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2255CADE-DCE0-447F-B290-2AE78E5E5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2" name="Picture 2">
            <a:extLst>
              <a:ext uri="{FF2B5EF4-FFF2-40B4-BE49-F238E27FC236}">
                <a16:creationId xmlns:a16="http://schemas.microsoft.com/office/drawing/2014/main" id="{240987D2-7FAC-4B65-A97B-0EAADE73B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62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Placeholder 5" descr="Science Lab">
            <a:extLst>
              <a:ext uri="{FF2B5EF4-FFF2-40B4-BE49-F238E27FC236}">
                <a16:creationId xmlns:a16="http://schemas.microsoft.com/office/drawing/2014/main" id="{2543122C-30CE-4CD2-B15E-CA20AE39CC4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364" r="2" b="2"/>
          <a:stretch/>
        </p:blipFill>
        <p:spPr>
          <a:xfrm>
            <a:off x="8860" y="10"/>
            <a:ext cx="6924201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4245587C-701C-48A1-9B6B-10C3DF81A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330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E5CF545-7AAF-4A13-8871-089E929E8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B77B0A-41A1-428C-897D-2AEE4B4A5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380" y="731724"/>
            <a:ext cx="3707844" cy="88805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Credits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713B0A-C26A-961F-B8DF-DF1A06931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26654" y="2144109"/>
            <a:ext cx="4390439" cy="3171555"/>
          </a:xfrm>
        </p:spPr>
        <p:txBody>
          <a:bodyPr numCol="1" spcCol="180000">
            <a:noAutofit/>
          </a:bodyPr>
          <a:lstStyle/>
          <a:p>
            <a:pPr marL="285750" indent="-285750" algn="l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Code, graphics, music:</a:t>
            </a:r>
            <a:br>
              <a:rPr lang="en-US" sz="2000" dirty="0"/>
            </a:br>
            <a:r>
              <a:rPr lang="en-US" sz="2000" dirty="0" err="1"/>
              <a:t>vurpo</a:t>
            </a:r>
            <a:endParaRPr lang="en-US" sz="2000" dirty="0"/>
          </a:p>
          <a:p>
            <a:pPr marL="285750" indent="-285750" algn="l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 err="1"/>
              <a:t>Instanssi</a:t>
            </a:r>
            <a:r>
              <a:rPr lang="en-US" sz="2000" dirty="0"/>
              <a:t> photo:</a:t>
            </a:r>
            <a:br>
              <a:rPr lang="en-US" sz="2000" dirty="0"/>
            </a:br>
            <a:r>
              <a:rPr lang="en-US" sz="2000" dirty="0" err="1"/>
              <a:t>RaccoonViolet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8339069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18C37A7-4AB7-40E8-AFED-CECDD3C7E0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B5FC6BB-A55E-4545-8619-7F7F30CFA1F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0E03586-8184-4C49-8FA3-B20AB4AE10E1}">
  <ds:schemaRefs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878</TotalTime>
  <Words>234</Words>
  <Application>Microsoft Macintosh PowerPoint</Application>
  <PresentationFormat>Widescreen</PresentationFormat>
  <Paragraphs>49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Tw Cen MT</vt:lpstr>
      <vt:lpstr>Tw Cen MT</vt:lpstr>
      <vt:lpstr>Droplet</vt:lpstr>
      <vt:lpstr>LASER</vt:lpstr>
      <vt:lpstr>DEMO STRUCTURE</vt:lpstr>
      <vt:lpstr>What is laser?</vt:lpstr>
      <vt:lpstr>Compact disc (CD)</vt:lpstr>
      <vt:lpstr>Star Wars ”lasers”</vt:lpstr>
      <vt:lpstr>Are there lasers in this scene?</vt:lpstr>
      <vt:lpstr>Does the following scene have any lasers in it?</vt:lpstr>
      <vt:lpstr>GREETINGS</vt:lpstr>
      <vt:lpstr>Credits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Laboratory Design</dc:title>
  <dc:creator/>
  <cp:lastModifiedBy>Tilde Sandholm</cp:lastModifiedBy>
  <cp:revision>90</cp:revision>
  <dcterms:created xsi:type="dcterms:W3CDTF">2024-02-23T12:49:44Z</dcterms:created>
  <dcterms:modified xsi:type="dcterms:W3CDTF">2024-03-02T00:30:16Z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